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051323F-E191-4DE9-86B5-F4DA666F33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FBB98DB8-59F9-4015-91D3-81D1B4550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BC45BC6-2AC8-4715-A956-0E9155BE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72A035E-DB44-40E9-A7C4-7A9789A09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2A8EB1A-708C-41BB-B937-DC8AF242A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73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BFF0C4B-C703-45C6-BECF-78B112DA5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54750687-361B-4261-B0A8-22BADD50A0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CC50A888-7CE5-431A-9D4F-0803C2637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C3AF15C-5368-48FA-A762-215344DE7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87623FC9-8890-42D6-A10D-E98F8ED48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69091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E8CD6ABC-0FBC-49BD-B2FB-86CF95962A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4C2A8A50-81D8-47CE-B3D0-80E96570D6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40DCB72-3CBA-4C0D-AD90-C0613169C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7CBE85C-B9B4-493F-8D56-D3A91D8DF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9113EDB-3E19-40F4-8708-4135DA3AA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8414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45110F8B-102E-49CE-824C-2EAAAED7B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C1DC11AA-DB2C-4327-B183-24399EC82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D3A0635-D369-4E66-A759-EDF89F15D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6BB3AB69-E9E4-4D10-884C-6404C0632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B42AC2CE-DCB8-4CEA-89A9-12986CCDE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73813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B9A1EE-80AA-48AF-835F-75C16595A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9E8E8F9-ABA8-43F4-84D3-6DF0B69DD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51B405CB-3AF1-4521-A0C8-AF230B7EC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D1F094A-4F98-4FD1-829A-DE3C33C30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F81AF8E7-2951-4348-B3FA-D3BC66CEC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848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C0B2745-E750-4539-8788-36EC970A0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7C4951C1-D366-4FB5-99EF-F711811128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5D62F356-CFE6-4129-B1FD-76E36574A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23AFD5F4-B23A-419A-8166-4D485EAB2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C7D4463D-7B54-4EBF-9D0E-5C1F1443E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B75DCD2D-66EB-430D-9BC7-09600444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377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C4D9934-7F16-4817-903E-62A20C884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53222981-ED05-47B1-A396-B2DB9D914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97ED9792-2C42-43EF-91C7-6B495DCDE7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FD1D37E4-5A3C-47E7-8038-6ADF35A4B4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823591A1-97BE-45E4-AE39-69F751D7AD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979ECD95-CABF-43F8-AF2F-82E515CBC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8930A95F-299E-427D-88C8-225D999BA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6B508FCE-0F31-498B-B0AC-86926C85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23552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AADD478-43A8-4135-B00F-E61656701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994C7911-EAD5-4301-8DF1-D77253A9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51B9CAE6-CDED-43F4-8424-4A5B5CE72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0D29285E-FAA5-4835-93B3-5373E3390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584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97F6450F-CFED-4DD8-8BA2-8F1661984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A0357A87-70B2-4686-B107-3E7388777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6058A335-BFB4-46A1-A76C-4C86B7019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7990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A0DDC8E-8EC2-4347-91B5-8255FCDA1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05976A7D-2786-4AE8-9AAC-50D87F2A9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9CF6A926-D3B6-46A1-A157-BA8B0F8525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9BD35E60-AC8E-42E4-9C4F-26984A146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4C68E7AA-0F45-4290-BF91-10B8ADED8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FBEF8CD9-562D-4A5C-9772-E080E1042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9356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29E592B-20A3-40A3-92ED-B7A03895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82035908-B364-43F4-B9F7-F0F5AE422F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9C9418CB-5949-49AE-9FE4-1D585A0D59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625E7AC3-6328-424F-9D59-F7F9D8D95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1C32E7C2-1594-4579-ADD1-7DDB65FEF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668051B3-9461-4A14-8FC2-5C60F9478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3156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6249B4D7-E772-4CD2-80E8-AC6A9B88C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62D36355-1F27-48FB-B46F-507B748C54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20397031-3A63-474F-9D81-12660D5DE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28BC8-20D0-42E4-B8CD-731CB42E2785}" type="datetimeFigureOut">
              <a:rPr lang="el-GR" smtClean="0"/>
              <a:t>22/4/2025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A2399F6E-1C65-472E-B50B-19A21E9528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DCDE751-8825-4758-814A-DF39D6B2C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22C17-5425-4F22-9103-E699639C8E7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1981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91C46E0-A746-49AD-B9F7-852E61148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561" y="855169"/>
            <a:ext cx="9144000" cy="2387600"/>
          </a:xfrm>
        </p:spPr>
        <p:txBody>
          <a:bodyPr/>
          <a:lstStyle/>
          <a:p>
            <a:r>
              <a:rPr lang="el-GR" dirty="0"/>
              <a:t>ΤΙΤΛΟΣ ΕΡΓΑΣΙΑΣ</a:t>
            </a:r>
          </a:p>
        </p:txBody>
      </p:sp>
      <p:sp>
        <p:nvSpPr>
          <p:cNvPr id="4" name="Υπότιτλος 3">
            <a:extLst>
              <a:ext uri="{FF2B5EF4-FFF2-40B4-BE49-F238E27FC236}">
                <a16:creationId xmlns:a16="http://schemas.microsoft.com/office/drawing/2014/main" xmlns="" id="{2C8B502E-4783-4D35-ABC4-61D85C642B1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470561" y="4202491"/>
            <a:ext cx="9144000" cy="2248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b="1" dirty="0">
                <a:latin typeface="Arial" panose="020B0604020202020204" pitchFamily="34" charset="0"/>
                <a:cs typeface="Arial" panose="020B0604020202020204" pitchFamily="34" charset="0"/>
              </a:rPr>
              <a:t>Όνομα συγγραφέα 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συγγραφέα 2, συγγραφέα 3, συγγραφέα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3, </a:t>
            </a:r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συγγραφέα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1800" dirty="0">
                <a:latin typeface="Arial" panose="020B0604020202020204" pitchFamily="34" charset="0"/>
                <a:cs typeface="Arial" panose="020B0604020202020204" pitchFamily="34" charset="0"/>
              </a:rPr>
              <a:t>Βάλτε εδώ το χώρο από τον οποίο προέρχεται η εργασία π.χ. 1 Τμήμα Φυσικοθεραπείας, Παν. …….. Αν τα άτομα είναι από περισσότερους για κάποιούς συγγραφείς βάλτε αντίστοιχα 2. …………………………, 3………….</a:t>
            </a:r>
          </a:p>
          <a:p>
            <a:endParaRPr lang="el-G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67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xmlns="" id="{A6B3A307-93EE-4A5E-9CBC-12025E650E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715" y="245769"/>
            <a:ext cx="1700863" cy="1077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95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0335D18-2109-499B-8AA3-4609CDCAE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384" y="127619"/>
            <a:ext cx="10515600" cy="1325563"/>
          </a:xfrm>
        </p:spPr>
        <p:txBody>
          <a:bodyPr/>
          <a:lstStyle/>
          <a:p>
            <a:r>
              <a:rPr lang="el-GR" dirty="0"/>
              <a:t>	ΕΙΣΑΓΩΓΗ- ΣΚΟΠΟΣ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BD4417C-89F4-4887-A018-4C9779E07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948" y="1546555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ΕΙΣΑΓΩΓΗ</a:t>
            </a:r>
          </a:p>
          <a:p>
            <a:pPr>
              <a:lnSpc>
                <a:spcPct val="120000"/>
              </a:lnSpc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Εξηγήστε πολύ σύντομα και όσον το δυνατό ξεκάθαρα γιατί η μελέτη σας είναι σημαντική. (</a:t>
            </a:r>
            <a:r>
              <a:rPr lang="el-GR" sz="2200" i="1" dirty="0">
                <a:latin typeface="Arial" panose="020B0604020202020204" pitchFamily="34" charset="0"/>
                <a:cs typeface="Arial" panose="020B0604020202020204" pitchFamily="34" charset="0"/>
              </a:rPr>
              <a:t>Παρακαλώ μην προσθέσετε ορισμούς παθήσεων, η εισαγωγή και σκοπός να είναι συνολικά 1 διαφάνεια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</a:pP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l-GR" b="1" dirty="0">
                <a:latin typeface="Arial" panose="020B0604020202020204" pitchFamily="34" charset="0"/>
                <a:cs typeface="Arial" panose="020B0604020202020204" pitchFamily="34" charset="0"/>
              </a:rPr>
              <a:t>ΣΚΟΠΟΣ</a:t>
            </a:r>
          </a:p>
          <a:p>
            <a:pPr>
              <a:lnSpc>
                <a:spcPct val="120000"/>
              </a:lnSpc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σκοπός της μελέτης σας</a:t>
            </a:r>
          </a:p>
          <a:p>
            <a:pPr>
              <a:lnSpc>
                <a:spcPct val="120000"/>
              </a:lnSpc>
            </a:pP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549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E30AB38-DD94-4280-9C41-B35F9D3CD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ΜΕΘΟΔΟΙ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6492E9CB-1998-4F0E-B3B5-25B6DBC72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54801" indent="-154801">
              <a:lnSpc>
                <a:spcPct val="120000"/>
              </a:lnSpc>
              <a:buFont typeface="+mj-lt"/>
              <a:buAutoNum type="arabicPeriod"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Πώς βρήκατε τους συμμετέχοντες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801" indent="-154801">
              <a:lnSpc>
                <a:spcPct val="120000"/>
              </a:lnSpc>
              <a:buFont typeface="+mj-lt"/>
              <a:buAutoNum type="arabicPeriod"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Τι είδους συμμετέχοντες (από ποιο πληθυσμό)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801" indent="-154801">
              <a:lnSpc>
                <a:spcPct val="120000"/>
              </a:lnSpc>
              <a:buFont typeface="+mj-lt"/>
              <a:buAutoNum type="arabicPeriod"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Πώς τους μετρήσατε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4. Στατιστικά ανάλυση (γράψτε τη όσο πιο σύντομα δυνατόν)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801" indent="-154801">
              <a:lnSpc>
                <a:spcPct val="120000"/>
              </a:lnSpc>
              <a:buFont typeface="+mj-lt"/>
              <a:buAutoNum type="arabicPeriod"/>
            </a:pP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4801" indent="-154801">
              <a:lnSpc>
                <a:spcPct val="120000"/>
              </a:lnSpc>
              <a:buFont typeface="+mj-lt"/>
              <a:buAutoNum type="arabicPeriod"/>
            </a:pP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2800" i="1" dirty="0">
                <a:latin typeface="Arial" panose="020B0604020202020204" pitchFamily="34" charset="0"/>
                <a:cs typeface="Arial" panose="020B0604020202020204" pitchFamily="34" charset="0"/>
              </a:rPr>
              <a:t>οι Μέθοδοι συνολικά 1 διαφάνεια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20641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A0E3BB7A-1401-492E-BEE5-8569B3354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ΑΠΟΤΕΛΕΣΜΑΤΑ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D5EF1E5-6896-44FF-94C1-3A22B067D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Γράψτε εδώ τα αποτελέσματα </a:t>
            </a:r>
          </a:p>
          <a:p>
            <a:pPr>
              <a:lnSpc>
                <a:spcPct val="120000"/>
              </a:lnSpc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Προσθέσετε Γραφήματα/πίνακες με </a:t>
            </a:r>
            <a:r>
              <a:rPr lang="el-GR" sz="2800" b="1" dirty="0">
                <a:latin typeface="Arial" panose="020B0604020202020204" pitchFamily="34" charset="0"/>
                <a:cs typeface="Arial" panose="020B0604020202020204" pitchFamily="34" charset="0"/>
              </a:rPr>
              <a:t>τα πιο σημαντικά αποτελέσματα μόνο</a:t>
            </a:r>
          </a:p>
          <a:p>
            <a:pPr>
              <a:lnSpc>
                <a:spcPct val="120000"/>
              </a:lnSpc>
            </a:pPr>
            <a:endParaRPr lang="el-G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/>
              <a:t>(</a:t>
            </a:r>
            <a:r>
              <a:rPr lang="el-GR" i="1" dirty="0"/>
              <a:t>Συνολικά 2 διαφάνειες</a:t>
            </a:r>
            <a:r>
              <a:rPr lang="el-G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33161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CFAEF5-8F43-4D30-8631-B2ACF7E18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ΣΥΖΗΤΗΣΗ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EF75E5F3-2E3C-4250-BF9F-542E1F327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Προσθέστε αν τα αποτελέσματα σας μπορούν να γενικευτούν και τους</a:t>
            </a: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 περιορισμούς της μελέτης σας</a:t>
            </a: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Μπορείτε να προσθέσετε και πλεονεκτήματα της μελέτης σας σ</a:t>
            </a: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9078" indent="-119078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i="1" dirty="0"/>
              <a:t>(1 διαφάνεια συνολικά)</a:t>
            </a:r>
          </a:p>
        </p:txBody>
      </p:sp>
    </p:spTree>
    <p:extLst>
      <p:ext uri="{BB962C8B-B14F-4D97-AF65-F5344CB8AC3E}">
        <p14:creationId xmlns:p14="http://schemas.microsoft.com/office/powerpoint/2010/main" val="4027070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9FEB80B-F3A2-4DE1-BE76-EE8232E31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ΣΥΜΠΕΡΑΣΜΑΤΑ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17205B58-C85F-4C03-91BD-798D4D0A4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Αναφέρετε εδώ Τα πιο σημαντικά συμπεράσματα της μελέτης σας</a:t>
            </a:r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l-GR" dirty="0"/>
              <a:t>(</a:t>
            </a:r>
            <a:r>
              <a:rPr lang="el-GR" i="1" dirty="0"/>
              <a:t>1 διαφάνεια</a:t>
            </a:r>
            <a:r>
              <a:rPr lang="el-GR" dirty="0"/>
              <a:t>)</a:t>
            </a:r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67D96875-8192-4D39-8804-7421494D35B0}"/>
              </a:ext>
            </a:extLst>
          </p:cNvPr>
          <p:cNvSpPr txBox="1"/>
          <p:nvPr/>
        </p:nvSpPr>
        <p:spPr>
          <a:xfrm>
            <a:off x="4762006" y="5569545"/>
            <a:ext cx="64483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Τα γράμματα του κυρίως κειμένου στις διαφάνειες να είναι το λιγότερο 24-26 στιγμές, καλύτερα 28 , αφού διαβάστε τις οδηγίες παρακαλώ σβήστε τες μετά που θα προσθέσετε κείμενο. Σβήστε μετά κ αυτό εδώ.</a:t>
            </a:r>
          </a:p>
        </p:txBody>
      </p:sp>
    </p:spTree>
    <p:extLst>
      <p:ext uri="{BB962C8B-B14F-4D97-AF65-F5344CB8AC3E}">
        <p14:creationId xmlns:p14="http://schemas.microsoft.com/office/powerpoint/2010/main" val="410778119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225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ΤΙΤΛΟΣ ΕΡΓΑΣΙΑΣ</vt:lpstr>
      <vt:lpstr> ΕΙΣΑΓΩΓΗ- ΣΚΟΠΟΣ</vt:lpstr>
      <vt:lpstr>ΜΕΘΟΔΟΙ</vt:lpstr>
      <vt:lpstr>ΑΠΟΤΕΛΕΣΜΑΤΑ</vt:lpstr>
      <vt:lpstr>ΣΥΖΗΤΗΣΗ</vt:lpstr>
      <vt:lpstr>ΣΥΜΠΕΡΑΣΜΑΤΑ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ΤΙΤΛΟΣ ΕΡΓΑΣΙΑΣ</dc:title>
  <dc:creator>User</dc:creator>
  <cp:lastModifiedBy>MARIA</cp:lastModifiedBy>
  <cp:revision>16</cp:revision>
  <dcterms:created xsi:type="dcterms:W3CDTF">2025-04-10T10:56:59Z</dcterms:created>
  <dcterms:modified xsi:type="dcterms:W3CDTF">2025-04-22T07:30:58Z</dcterms:modified>
</cp:coreProperties>
</file>